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DC4E2B-8EA3-438F-8653-F14AC17EF9BD}" type="doc">
      <dgm:prSet loTypeId="urn:microsoft.com/office/officeart/2005/8/layout/vList3#3" loCatId="list" qsTypeId="urn:microsoft.com/office/officeart/2005/8/quickstyle/simple2" qsCatId="simple" csTypeId="urn:microsoft.com/office/officeart/2005/8/colors/colorful5" csCatId="colorful" phldr="1"/>
      <dgm:spPr/>
    </dgm:pt>
    <dgm:pt modelId="{567199DF-E6EF-4034-B3BF-004B7D157461}">
      <dgm:prSet phldrT="[ข้อความ]" custT="1"/>
      <dgm:spPr/>
      <dgm:t>
        <a:bodyPr/>
        <a:lstStyle/>
        <a:p>
          <a:pPr algn="l"/>
          <a:r>
            <a:rPr lang="th-TH" sz="2000" b="1" i="0" dirty="0" smtClean="0">
              <a:solidFill>
                <a:schemeClr val="tx1"/>
              </a:solidFill>
              <a:latin typeface="FreesiaUPC" pitchFamily="34" charset="-34"/>
              <a:cs typeface="FreesiaUPC" pitchFamily="34" charset="-34"/>
            </a:rPr>
            <a:t>3.ส่งเสริม สนับสนุนการพัฒนาผู้บริหารสถานศึกษา ให้มีความสามารถทุกด้านอย่างมีประสิทธิภาพ และเกิดประสิทธิผล โดยมุ่งเน้นผลสัมฤทธิ์ของนักเรียน</a:t>
          </a:r>
          <a:endParaRPr lang="th-TH" sz="2000" b="1" i="0" dirty="0">
            <a:solidFill>
              <a:schemeClr val="tx1"/>
            </a:solidFill>
            <a:latin typeface="FreesiaUPC" pitchFamily="34" charset="-34"/>
            <a:cs typeface="FreesiaUPC" pitchFamily="34" charset="-34"/>
          </a:endParaRPr>
        </a:p>
      </dgm:t>
    </dgm:pt>
    <dgm:pt modelId="{CFE3D048-0AB3-4DB3-9A4D-B3D3A66F8974}" type="parTrans" cxnId="{40838F9A-1E21-474A-B682-2E32D5033EF7}">
      <dgm:prSet/>
      <dgm:spPr/>
      <dgm:t>
        <a:bodyPr/>
        <a:lstStyle/>
        <a:p>
          <a:endParaRPr lang="th-TH" sz="1600" b="1" i="0">
            <a:solidFill>
              <a:schemeClr val="tx1"/>
            </a:solidFill>
            <a:latin typeface="FreesiaUPC" pitchFamily="34" charset="-34"/>
            <a:cs typeface="FreesiaUPC" pitchFamily="34" charset="-34"/>
          </a:endParaRPr>
        </a:p>
      </dgm:t>
    </dgm:pt>
    <dgm:pt modelId="{5B2F7BCF-F727-4453-AA30-69334F3ED84B}" type="sibTrans" cxnId="{40838F9A-1E21-474A-B682-2E32D5033EF7}">
      <dgm:prSet/>
      <dgm:spPr/>
      <dgm:t>
        <a:bodyPr/>
        <a:lstStyle/>
        <a:p>
          <a:endParaRPr lang="th-TH" sz="1600" b="1" i="0">
            <a:solidFill>
              <a:schemeClr val="tx1"/>
            </a:solidFill>
            <a:latin typeface="FreesiaUPC" pitchFamily="34" charset="-34"/>
            <a:cs typeface="FreesiaUPC" pitchFamily="34" charset="-34"/>
          </a:endParaRPr>
        </a:p>
      </dgm:t>
    </dgm:pt>
    <dgm:pt modelId="{F9BD34E8-01AC-4D0F-9A1D-16873755A99A}">
      <dgm:prSet phldrT="[ข้อความ]" custT="1"/>
      <dgm:spPr/>
      <dgm:t>
        <a:bodyPr/>
        <a:lstStyle/>
        <a:p>
          <a:pPr algn="l"/>
          <a:r>
            <a:rPr lang="th-TH" sz="2000" b="1" i="0" dirty="0" smtClean="0">
              <a:solidFill>
                <a:schemeClr val="tx1"/>
              </a:solidFill>
              <a:latin typeface="FreesiaUPC" pitchFamily="34" charset="-34"/>
              <a:cs typeface="FreesiaUPC" pitchFamily="34" charset="-34"/>
            </a:rPr>
            <a:t>4.เสริมสร้างระบบแรงจูงใจ เพื่อให้ครู และบุคลากรทางการศึกษา  มีขวัญกำลังใจในการทำงาน</a:t>
          </a:r>
          <a:endParaRPr lang="th-TH" sz="2000" b="1" i="0" dirty="0">
            <a:solidFill>
              <a:schemeClr val="tx1"/>
            </a:solidFill>
            <a:latin typeface="FreesiaUPC" pitchFamily="34" charset="-34"/>
            <a:cs typeface="FreesiaUPC" pitchFamily="34" charset="-34"/>
          </a:endParaRPr>
        </a:p>
      </dgm:t>
    </dgm:pt>
    <dgm:pt modelId="{88734494-1757-4B75-9FD8-D2797E126C61}" type="parTrans" cxnId="{78B705B6-9D68-4A2F-B891-BB9BCFE74FD9}">
      <dgm:prSet/>
      <dgm:spPr/>
      <dgm:t>
        <a:bodyPr/>
        <a:lstStyle/>
        <a:p>
          <a:endParaRPr lang="th-TH" sz="1600" b="1" i="0">
            <a:solidFill>
              <a:schemeClr val="tx1"/>
            </a:solidFill>
            <a:latin typeface="FreesiaUPC" pitchFamily="34" charset="-34"/>
            <a:cs typeface="FreesiaUPC" pitchFamily="34" charset="-34"/>
          </a:endParaRPr>
        </a:p>
      </dgm:t>
    </dgm:pt>
    <dgm:pt modelId="{59859193-6B42-49CA-8174-EA03D8325715}" type="sibTrans" cxnId="{78B705B6-9D68-4A2F-B891-BB9BCFE74FD9}">
      <dgm:prSet/>
      <dgm:spPr/>
      <dgm:t>
        <a:bodyPr/>
        <a:lstStyle/>
        <a:p>
          <a:endParaRPr lang="th-TH" sz="1600" b="1" i="0">
            <a:solidFill>
              <a:schemeClr val="tx1"/>
            </a:solidFill>
            <a:latin typeface="FreesiaUPC" pitchFamily="34" charset="-34"/>
            <a:cs typeface="FreesiaUPC" pitchFamily="34" charset="-34"/>
          </a:endParaRPr>
        </a:p>
      </dgm:t>
    </dgm:pt>
    <dgm:pt modelId="{C125BDE3-D774-47AD-B54C-0FA36B772EC8}">
      <dgm:prSet phldrT="[ข้อความ]" custT="1"/>
      <dgm:spPr/>
      <dgm:t>
        <a:bodyPr/>
        <a:lstStyle/>
        <a:p>
          <a:pPr algn="l"/>
          <a:r>
            <a:rPr lang="th-TH" sz="2000" b="1" i="0" dirty="0" smtClean="0">
              <a:solidFill>
                <a:schemeClr val="tx1"/>
              </a:solidFill>
              <a:latin typeface="FreesiaUPC" pitchFamily="34" charset="-34"/>
              <a:cs typeface="FreesiaUPC" pitchFamily="34" charset="-34"/>
            </a:rPr>
            <a:t>5.สนับสนุนกิจกรรมที่ส่งเสริมให้ครูและบุคลากรทางการศึกษา มีจิตวิญญาณของความเป็นครู </a:t>
          </a:r>
          <a:r>
            <a:rPr lang="en-US" sz="2000" b="1" i="0" dirty="0" smtClean="0">
              <a:solidFill>
                <a:schemeClr val="tx1"/>
              </a:solidFill>
              <a:latin typeface="FreesiaUPC" pitchFamily="34" charset="-34"/>
              <a:cs typeface="FreesiaUPC" pitchFamily="34" charset="-34"/>
            </a:rPr>
            <a:t/>
          </a:r>
          <a:br>
            <a:rPr lang="en-US" sz="2000" b="1" i="0" dirty="0" smtClean="0">
              <a:solidFill>
                <a:schemeClr val="tx1"/>
              </a:solidFill>
              <a:latin typeface="FreesiaUPC" pitchFamily="34" charset="-34"/>
              <a:cs typeface="FreesiaUPC" pitchFamily="34" charset="-34"/>
            </a:rPr>
          </a:br>
          <a:r>
            <a:rPr lang="th-TH" sz="2000" b="1" i="0" dirty="0" smtClean="0">
              <a:solidFill>
                <a:schemeClr val="tx1"/>
              </a:solidFill>
              <a:latin typeface="FreesiaUPC" pitchFamily="34" charset="-34"/>
              <a:cs typeface="FreesiaUPC" pitchFamily="34" charset="-34"/>
            </a:rPr>
            <a:t>การเป็นครูมืออาชีพ และยึดมั่นในจรรยาบรรณของวิชาชีพ</a:t>
          </a:r>
          <a:endParaRPr lang="th-TH" sz="2000" b="1" i="0" dirty="0">
            <a:solidFill>
              <a:schemeClr val="tx1"/>
            </a:solidFill>
            <a:latin typeface="FreesiaUPC" pitchFamily="34" charset="-34"/>
            <a:cs typeface="FreesiaUPC" pitchFamily="34" charset="-34"/>
          </a:endParaRPr>
        </a:p>
      </dgm:t>
    </dgm:pt>
    <dgm:pt modelId="{116A32F5-2AA9-46E7-8C0C-6D8B8F0724C8}" type="parTrans" cxnId="{414C75CF-0058-4999-A958-A5302FD75017}">
      <dgm:prSet/>
      <dgm:spPr/>
      <dgm:t>
        <a:bodyPr/>
        <a:lstStyle/>
        <a:p>
          <a:endParaRPr lang="th-TH" sz="1600" b="1" i="0">
            <a:solidFill>
              <a:schemeClr val="tx1"/>
            </a:solidFill>
            <a:latin typeface="FreesiaUPC" pitchFamily="34" charset="-34"/>
            <a:cs typeface="FreesiaUPC" pitchFamily="34" charset="-34"/>
          </a:endParaRPr>
        </a:p>
      </dgm:t>
    </dgm:pt>
    <dgm:pt modelId="{C28F3403-7C5F-4DE0-9610-C7C86AA0FA16}" type="sibTrans" cxnId="{414C75CF-0058-4999-A958-A5302FD75017}">
      <dgm:prSet/>
      <dgm:spPr/>
      <dgm:t>
        <a:bodyPr/>
        <a:lstStyle/>
        <a:p>
          <a:endParaRPr lang="th-TH" sz="1600" b="1" i="0">
            <a:solidFill>
              <a:schemeClr val="tx1"/>
            </a:solidFill>
            <a:latin typeface="FreesiaUPC" pitchFamily="34" charset="-34"/>
            <a:cs typeface="FreesiaUPC" pitchFamily="34" charset="-34"/>
          </a:endParaRPr>
        </a:p>
      </dgm:t>
    </dgm:pt>
    <dgm:pt modelId="{25EA2D1F-1D61-453B-91D6-3D833B0EB483}">
      <dgm:prSet phldrT="[ข้อความ]" custT="1"/>
      <dgm:spPr/>
      <dgm:t>
        <a:bodyPr/>
        <a:lstStyle/>
        <a:p>
          <a:pPr algn="l"/>
          <a:r>
            <a:rPr lang="th-TH" sz="2000" b="1" i="0" dirty="0" smtClean="0">
              <a:solidFill>
                <a:schemeClr val="tx1"/>
              </a:solidFill>
              <a:latin typeface="FreesiaUPC" pitchFamily="34" charset="-34"/>
              <a:cs typeface="FreesiaUPC" pitchFamily="34" charset="-34"/>
            </a:rPr>
            <a:t>6.ส่งเสริมและสนับสนุนให้องค์กร คณะบุคคลและผู้มีส่วนได้ส่วนเสียที่เกี่ยวข้อง วางแผน สรรหาครูและบุคลากรทางการศึกษา ให้สอดคล้องกับความต้องการและจำเป็นของโรงเรียน และสังคม </a:t>
          </a:r>
          <a:endParaRPr lang="th-TH" sz="2000" b="1" i="0" dirty="0">
            <a:solidFill>
              <a:schemeClr val="tx1"/>
            </a:solidFill>
            <a:latin typeface="FreesiaUPC" pitchFamily="34" charset="-34"/>
            <a:cs typeface="FreesiaUPC" pitchFamily="34" charset="-34"/>
          </a:endParaRPr>
        </a:p>
      </dgm:t>
    </dgm:pt>
    <dgm:pt modelId="{12D2831B-F34E-4677-B8A0-8B9D6BD79533}" type="parTrans" cxnId="{EB0FF715-E8CC-499E-895F-650A829A0F60}">
      <dgm:prSet/>
      <dgm:spPr/>
      <dgm:t>
        <a:bodyPr/>
        <a:lstStyle/>
        <a:p>
          <a:endParaRPr lang="th-TH" sz="1600" b="1" i="0">
            <a:solidFill>
              <a:schemeClr val="tx1"/>
            </a:solidFill>
            <a:latin typeface="FreesiaUPC" pitchFamily="34" charset="-34"/>
            <a:cs typeface="FreesiaUPC" pitchFamily="34" charset="-34"/>
          </a:endParaRPr>
        </a:p>
      </dgm:t>
    </dgm:pt>
    <dgm:pt modelId="{93C5E2F9-0CAD-47B6-85C7-DEFB7BD71089}" type="sibTrans" cxnId="{EB0FF715-E8CC-499E-895F-650A829A0F60}">
      <dgm:prSet/>
      <dgm:spPr/>
      <dgm:t>
        <a:bodyPr/>
        <a:lstStyle/>
        <a:p>
          <a:endParaRPr lang="th-TH" sz="1600" b="1" i="0">
            <a:solidFill>
              <a:schemeClr val="tx1"/>
            </a:solidFill>
            <a:latin typeface="FreesiaUPC" pitchFamily="34" charset="-34"/>
            <a:cs typeface="FreesiaUPC" pitchFamily="34" charset="-34"/>
          </a:endParaRPr>
        </a:p>
      </dgm:t>
    </dgm:pt>
    <dgm:pt modelId="{69D390E0-2FFA-47DB-81E8-F195CD8EAF95}">
      <dgm:prSet phldrT="[ข้อความ]" custT="1"/>
      <dgm:spPr/>
      <dgm:t>
        <a:bodyPr/>
        <a:lstStyle/>
        <a:p>
          <a:pPr algn="l"/>
          <a:r>
            <a:rPr lang="th-TH" sz="2000" b="1" i="0" dirty="0" smtClean="0">
              <a:solidFill>
                <a:schemeClr val="tx1"/>
              </a:solidFill>
              <a:latin typeface="FreesiaUPC" pitchFamily="34" charset="-34"/>
              <a:cs typeface="FreesiaUPC" pitchFamily="34" charset="-34"/>
            </a:rPr>
            <a:t>2.ส่งเสริม สนับสนุนการพัฒนาองค์ความรู้ โดยเฉพาะด้านการวัดและประเมินผล และทักษะในการสื่อสารของครู  ให้มีสมรรถนะในการสอนอย่างมีประสิทธิภาพ </a:t>
          </a:r>
          <a:endParaRPr lang="th-TH" sz="2000" b="1" i="0" dirty="0">
            <a:solidFill>
              <a:schemeClr val="tx1"/>
            </a:solidFill>
            <a:latin typeface="FreesiaUPC" pitchFamily="34" charset="-34"/>
            <a:cs typeface="FreesiaUPC" pitchFamily="34" charset="-34"/>
          </a:endParaRPr>
        </a:p>
      </dgm:t>
    </dgm:pt>
    <dgm:pt modelId="{8B553669-408B-4694-92CC-AFB7EBC55250}" type="parTrans" cxnId="{98D97045-150C-4956-AB59-426E92843B79}">
      <dgm:prSet/>
      <dgm:spPr/>
      <dgm:t>
        <a:bodyPr/>
        <a:lstStyle/>
        <a:p>
          <a:endParaRPr lang="th-TH" sz="1600" b="1" i="0">
            <a:solidFill>
              <a:schemeClr val="tx1"/>
            </a:solidFill>
            <a:latin typeface="FreesiaUPC" pitchFamily="34" charset="-34"/>
            <a:cs typeface="FreesiaUPC" pitchFamily="34" charset="-34"/>
          </a:endParaRPr>
        </a:p>
      </dgm:t>
    </dgm:pt>
    <dgm:pt modelId="{5B4B6C96-641F-4EB3-BF7E-002902C35053}" type="sibTrans" cxnId="{98D97045-150C-4956-AB59-426E92843B79}">
      <dgm:prSet/>
      <dgm:spPr/>
      <dgm:t>
        <a:bodyPr/>
        <a:lstStyle/>
        <a:p>
          <a:endParaRPr lang="th-TH" sz="1600" b="1" i="0">
            <a:solidFill>
              <a:schemeClr val="tx1"/>
            </a:solidFill>
            <a:latin typeface="FreesiaUPC" pitchFamily="34" charset="-34"/>
            <a:cs typeface="FreesiaUPC" pitchFamily="34" charset="-34"/>
          </a:endParaRPr>
        </a:p>
      </dgm:t>
    </dgm:pt>
    <dgm:pt modelId="{750CBB12-1B77-483C-B5AF-9D49161EAA7B}">
      <dgm:prSet phldrT="[ข้อความ]" custT="1"/>
      <dgm:spPr/>
      <dgm:t>
        <a:bodyPr/>
        <a:lstStyle/>
        <a:p>
          <a:pPr algn="l"/>
          <a:r>
            <a:rPr lang="th-TH" sz="2000" b="1" i="0" dirty="0" smtClean="0">
              <a:solidFill>
                <a:schemeClr val="tx1"/>
              </a:solidFill>
              <a:latin typeface="FreesiaUPC" pitchFamily="34" charset="-34"/>
              <a:cs typeface="FreesiaUPC" pitchFamily="34" charset="-34"/>
            </a:rPr>
            <a:t>1.ลดภาระงานอื่น นอกเหนือจากงานที่เกี่ยวข้องกับการจัดการเรียนรู้ของครู</a:t>
          </a:r>
          <a:endParaRPr lang="th-TH" sz="2000" b="1" i="0" dirty="0">
            <a:solidFill>
              <a:schemeClr val="tx1"/>
            </a:solidFill>
            <a:latin typeface="FreesiaUPC" pitchFamily="34" charset="-34"/>
            <a:cs typeface="FreesiaUPC" pitchFamily="34" charset="-34"/>
          </a:endParaRPr>
        </a:p>
      </dgm:t>
    </dgm:pt>
    <dgm:pt modelId="{B49133BA-F82D-4FBC-91D1-78D60ABC4E15}" type="parTrans" cxnId="{3633EA81-3AD9-489C-B1B0-BCA55B555DA4}">
      <dgm:prSet/>
      <dgm:spPr/>
      <dgm:t>
        <a:bodyPr/>
        <a:lstStyle/>
        <a:p>
          <a:endParaRPr lang="th-TH" sz="1600" b="1" i="0">
            <a:solidFill>
              <a:schemeClr val="tx1"/>
            </a:solidFill>
            <a:latin typeface="FreesiaUPC" pitchFamily="34" charset="-34"/>
            <a:cs typeface="FreesiaUPC" pitchFamily="34" charset="-34"/>
          </a:endParaRPr>
        </a:p>
      </dgm:t>
    </dgm:pt>
    <dgm:pt modelId="{7E2A49B6-D879-4DE8-B093-478AE25F3896}" type="sibTrans" cxnId="{3633EA81-3AD9-489C-B1B0-BCA55B555DA4}">
      <dgm:prSet/>
      <dgm:spPr/>
      <dgm:t>
        <a:bodyPr/>
        <a:lstStyle/>
        <a:p>
          <a:endParaRPr lang="th-TH" sz="1600" b="1" i="0">
            <a:solidFill>
              <a:schemeClr val="tx1"/>
            </a:solidFill>
            <a:latin typeface="FreesiaUPC" pitchFamily="34" charset="-34"/>
            <a:cs typeface="FreesiaUPC" pitchFamily="34" charset="-34"/>
          </a:endParaRPr>
        </a:p>
      </dgm:t>
    </dgm:pt>
    <dgm:pt modelId="{BC35D803-92D0-46EA-8DE3-4DC225C5710D}" type="pres">
      <dgm:prSet presAssocID="{E9DC4E2B-8EA3-438F-8653-F14AC17EF9BD}" presName="linearFlow" presStyleCnt="0">
        <dgm:presLayoutVars>
          <dgm:dir/>
          <dgm:resizeHandles val="exact"/>
        </dgm:presLayoutVars>
      </dgm:prSet>
      <dgm:spPr/>
    </dgm:pt>
    <dgm:pt modelId="{BF0FB921-044A-4139-BA79-ABFDD74A8E0E}" type="pres">
      <dgm:prSet presAssocID="{750CBB12-1B77-483C-B5AF-9D49161EAA7B}" presName="composite" presStyleCnt="0"/>
      <dgm:spPr/>
    </dgm:pt>
    <dgm:pt modelId="{2FEF6CD5-1CD7-45B8-ADC4-31F580D4B0B0}" type="pres">
      <dgm:prSet presAssocID="{750CBB12-1B77-483C-B5AF-9D49161EAA7B}" presName="imgShp" presStyleLbl="fgImgPlace1" presStyleIdx="0" presStyleCnt="6" custLinFactX="-100000" custLinFactNeighborX="-117226" custLinFactNeighborY="4505"/>
      <dgm:spPr/>
    </dgm:pt>
    <dgm:pt modelId="{787D1D31-01FF-4988-B797-617871EC0856}" type="pres">
      <dgm:prSet presAssocID="{750CBB12-1B77-483C-B5AF-9D49161EAA7B}" presName="txShp" presStyleLbl="node1" presStyleIdx="0" presStyleCnt="6" custScaleX="14071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2F66F99-F56F-4DD7-86F9-F57983E28306}" type="pres">
      <dgm:prSet presAssocID="{7E2A49B6-D879-4DE8-B093-478AE25F3896}" presName="spacing" presStyleCnt="0"/>
      <dgm:spPr/>
    </dgm:pt>
    <dgm:pt modelId="{78913566-EA8B-47D2-8945-DC31D4F5942B}" type="pres">
      <dgm:prSet presAssocID="{69D390E0-2FFA-47DB-81E8-F195CD8EAF95}" presName="composite" presStyleCnt="0"/>
      <dgm:spPr/>
    </dgm:pt>
    <dgm:pt modelId="{C15C4CA7-F460-45B0-80D6-9FD96F1D9CAD}" type="pres">
      <dgm:prSet presAssocID="{69D390E0-2FFA-47DB-81E8-F195CD8EAF95}" presName="imgShp" presStyleLbl="fgImgPlace1" presStyleIdx="1" presStyleCnt="6" custLinFactX="-100000" custLinFactNeighborX="-113239" custLinFactNeighborY="-4890"/>
      <dgm:spPr/>
    </dgm:pt>
    <dgm:pt modelId="{9714E387-BBC3-4660-AD78-EB596AEF20A2}" type="pres">
      <dgm:prSet presAssocID="{69D390E0-2FFA-47DB-81E8-F195CD8EAF95}" presName="txShp" presStyleLbl="node1" presStyleIdx="1" presStyleCnt="6" custScaleX="14071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A11F741-0F15-4CDB-9068-6DDCD905FB23}" type="pres">
      <dgm:prSet presAssocID="{5B4B6C96-641F-4EB3-BF7E-002902C35053}" presName="spacing" presStyleCnt="0"/>
      <dgm:spPr/>
    </dgm:pt>
    <dgm:pt modelId="{5DF8695B-CF56-4150-91B3-DEB496E58F96}" type="pres">
      <dgm:prSet presAssocID="{567199DF-E6EF-4034-B3BF-004B7D157461}" presName="composite" presStyleCnt="0"/>
      <dgm:spPr/>
    </dgm:pt>
    <dgm:pt modelId="{DDC001C3-E36B-4D65-BA64-826498A83FF0}" type="pres">
      <dgm:prSet presAssocID="{567199DF-E6EF-4034-B3BF-004B7D157461}" presName="imgShp" presStyleLbl="fgImgPlace1" presStyleIdx="2" presStyleCnt="6" custLinFactX="-100000" custLinFactNeighborX="-114568" custLinFactNeighborY="-3987"/>
      <dgm:spPr/>
    </dgm:pt>
    <dgm:pt modelId="{E3D09338-5062-42C2-87E9-FCEEF3080A76}" type="pres">
      <dgm:prSet presAssocID="{567199DF-E6EF-4034-B3BF-004B7D157461}" presName="txShp" presStyleLbl="node1" presStyleIdx="2" presStyleCnt="6" custScaleX="14071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96624E9-FA99-4A9E-89F2-1EE0D840259C}" type="pres">
      <dgm:prSet presAssocID="{5B2F7BCF-F727-4453-AA30-69334F3ED84B}" presName="spacing" presStyleCnt="0"/>
      <dgm:spPr/>
    </dgm:pt>
    <dgm:pt modelId="{7F9833AD-BBA5-4212-BE23-E60598CE583D}" type="pres">
      <dgm:prSet presAssocID="{F9BD34E8-01AC-4D0F-9A1D-16873755A99A}" presName="composite" presStyleCnt="0"/>
      <dgm:spPr/>
    </dgm:pt>
    <dgm:pt modelId="{0A9E2EB6-E32F-4AA3-9ED7-40459F73FF8C}" type="pres">
      <dgm:prSet presAssocID="{F9BD34E8-01AC-4D0F-9A1D-16873755A99A}" presName="imgShp" presStyleLbl="fgImgPlace1" presStyleIdx="3" presStyleCnt="6" custLinFactX="-100000" custLinFactNeighborX="-119279" custLinFactNeighborY="3224"/>
      <dgm:spPr/>
    </dgm:pt>
    <dgm:pt modelId="{E6B9F471-4FE7-4383-8985-4A41A45289AC}" type="pres">
      <dgm:prSet presAssocID="{F9BD34E8-01AC-4D0F-9A1D-16873755A99A}" presName="txShp" presStyleLbl="node1" presStyleIdx="3" presStyleCnt="6" custScaleX="14071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980DC90-A3F7-4CBF-B88E-C57A0613A36F}" type="pres">
      <dgm:prSet presAssocID="{59859193-6B42-49CA-8174-EA03D8325715}" presName="spacing" presStyleCnt="0"/>
      <dgm:spPr/>
    </dgm:pt>
    <dgm:pt modelId="{66511833-921F-4DA8-B178-FF934E052A26}" type="pres">
      <dgm:prSet presAssocID="{C125BDE3-D774-47AD-B54C-0FA36B772EC8}" presName="composite" presStyleCnt="0"/>
      <dgm:spPr/>
    </dgm:pt>
    <dgm:pt modelId="{98F2943B-C822-460B-9CD4-A9498DEDBB4F}" type="pres">
      <dgm:prSet presAssocID="{C125BDE3-D774-47AD-B54C-0FA36B772EC8}" presName="imgShp" presStyleLbl="fgImgPlace1" presStyleIdx="4" presStyleCnt="6" custLinFactX="-100000" custLinFactNeighborX="-111306" custLinFactNeighborY="-5316"/>
      <dgm:spPr/>
    </dgm:pt>
    <dgm:pt modelId="{42EAB53B-A84E-4384-908D-7F74A523BBD8}" type="pres">
      <dgm:prSet presAssocID="{C125BDE3-D774-47AD-B54C-0FA36B772EC8}" presName="txShp" presStyleLbl="node1" presStyleIdx="4" presStyleCnt="6" custScaleX="14071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2E6B4CD-0946-42E7-A687-018D1CFEC224}" type="pres">
      <dgm:prSet presAssocID="{C28F3403-7C5F-4DE0-9610-C7C86AA0FA16}" presName="spacing" presStyleCnt="0"/>
      <dgm:spPr/>
    </dgm:pt>
    <dgm:pt modelId="{E70DB20B-3666-49BB-B958-D6F15B0FF1C1}" type="pres">
      <dgm:prSet presAssocID="{25EA2D1F-1D61-453B-91D6-3D833B0EB483}" presName="composite" presStyleCnt="0"/>
      <dgm:spPr/>
    </dgm:pt>
    <dgm:pt modelId="{D8748049-0C47-4E4D-BDF0-B4C6C8C3C134}" type="pres">
      <dgm:prSet presAssocID="{25EA2D1F-1D61-453B-91D6-3D833B0EB483}" presName="imgShp" presStyleLbl="fgImgPlace1" presStyleIdx="5" presStyleCnt="6" custLinFactX="-100000" custLinFactNeighborX="-113963" custLinFactNeighborY="2205"/>
      <dgm:spPr/>
    </dgm:pt>
    <dgm:pt modelId="{3DFE9C37-A6F8-4576-B06B-E1A84B72C998}" type="pres">
      <dgm:prSet presAssocID="{25EA2D1F-1D61-453B-91D6-3D833B0EB483}" presName="txShp" presStyleLbl="node1" presStyleIdx="5" presStyleCnt="6" custScaleX="14071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1C0F8F1-B959-4CED-BF1B-F21F1F0DD9F7}" type="presOf" srcId="{69D390E0-2FFA-47DB-81E8-F195CD8EAF95}" destId="{9714E387-BBC3-4660-AD78-EB596AEF20A2}" srcOrd="0" destOrd="0" presId="urn:microsoft.com/office/officeart/2005/8/layout/vList3#3"/>
    <dgm:cxn modelId="{AB4D179E-0495-4768-8EA5-005DD216DAFE}" type="presOf" srcId="{E9DC4E2B-8EA3-438F-8653-F14AC17EF9BD}" destId="{BC35D803-92D0-46EA-8DE3-4DC225C5710D}" srcOrd="0" destOrd="0" presId="urn:microsoft.com/office/officeart/2005/8/layout/vList3#3"/>
    <dgm:cxn modelId="{EB0FF715-E8CC-499E-895F-650A829A0F60}" srcId="{E9DC4E2B-8EA3-438F-8653-F14AC17EF9BD}" destId="{25EA2D1F-1D61-453B-91D6-3D833B0EB483}" srcOrd="5" destOrd="0" parTransId="{12D2831B-F34E-4677-B8A0-8B9D6BD79533}" sibTransId="{93C5E2F9-0CAD-47B6-85C7-DEFB7BD71089}"/>
    <dgm:cxn modelId="{40838F9A-1E21-474A-B682-2E32D5033EF7}" srcId="{E9DC4E2B-8EA3-438F-8653-F14AC17EF9BD}" destId="{567199DF-E6EF-4034-B3BF-004B7D157461}" srcOrd="2" destOrd="0" parTransId="{CFE3D048-0AB3-4DB3-9A4D-B3D3A66F8974}" sibTransId="{5B2F7BCF-F727-4453-AA30-69334F3ED84B}"/>
    <dgm:cxn modelId="{FBBEC47D-9ECA-4FC1-81FA-1C5F8D341AAA}" type="presOf" srcId="{567199DF-E6EF-4034-B3BF-004B7D157461}" destId="{E3D09338-5062-42C2-87E9-FCEEF3080A76}" srcOrd="0" destOrd="0" presId="urn:microsoft.com/office/officeart/2005/8/layout/vList3#3"/>
    <dgm:cxn modelId="{414C75CF-0058-4999-A958-A5302FD75017}" srcId="{E9DC4E2B-8EA3-438F-8653-F14AC17EF9BD}" destId="{C125BDE3-D774-47AD-B54C-0FA36B772EC8}" srcOrd="4" destOrd="0" parTransId="{116A32F5-2AA9-46E7-8C0C-6D8B8F0724C8}" sibTransId="{C28F3403-7C5F-4DE0-9610-C7C86AA0FA16}"/>
    <dgm:cxn modelId="{165812C2-EB96-440E-AD71-C4C45E8D078E}" type="presOf" srcId="{750CBB12-1B77-483C-B5AF-9D49161EAA7B}" destId="{787D1D31-01FF-4988-B797-617871EC0856}" srcOrd="0" destOrd="0" presId="urn:microsoft.com/office/officeart/2005/8/layout/vList3#3"/>
    <dgm:cxn modelId="{4FC76C79-AA31-45EB-A503-641B7FD3B88B}" type="presOf" srcId="{F9BD34E8-01AC-4D0F-9A1D-16873755A99A}" destId="{E6B9F471-4FE7-4383-8985-4A41A45289AC}" srcOrd="0" destOrd="0" presId="urn:microsoft.com/office/officeart/2005/8/layout/vList3#3"/>
    <dgm:cxn modelId="{1A676A89-F757-4CE0-8BA5-968642FC9C37}" type="presOf" srcId="{C125BDE3-D774-47AD-B54C-0FA36B772EC8}" destId="{42EAB53B-A84E-4384-908D-7F74A523BBD8}" srcOrd="0" destOrd="0" presId="urn:microsoft.com/office/officeart/2005/8/layout/vList3#3"/>
    <dgm:cxn modelId="{98D97045-150C-4956-AB59-426E92843B79}" srcId="{E9DC4E2B-8EA3-438F-8653-F14AC17EF9BD}" destId="{69D390E0-2FFA-47DB-81E8-F195CD8EAF95}" srcOrd="1" destOrd="0" parTransId="{8B553669-408B-4694-92CC-AFB7EBC55250}" sibTransId="{5B4B6C96-641F-4EB3-BF7E-002902C35053}"/>
    <dgm:cxn modelId="{3633EA81-3AD9-489C-B1B0-BCA55B555DA4}" srcId="{E9DC4E2B-8EA3-438F-8653-F14AC17EF9BD}" destId="{750CBB12-1B77-483C-B5AF-9D49161EAA7B}" srcOrd="0" destOrd="0" parTransId="{B49133BA-F82D-4FBC-91D1-78D60ABC4E15}" sibTransId="{7E2A49B6-D879-4DE8-B093-478AE25F3896}"/>
    <dgm:cxn modelId="{15C05F2C-D380-465B-BF3B-36D40ADBB91D}" type="presOf" srcId="{25EA2D1F-1D61-453B-91D6-3D833B0EB483}" destId="{3DFE9C37-A6F8-4576-B06B-E1A84B72C998}" srcOrd="0" destOrd="0" presId="urn:microsoft.com/office/officeart/2005/8/layout/vList3#3"/>
    <dgm:cxn modelId="{78B705B6-9D68-4A2F-B891-BB9BCFE74FD9}" srcId="{E9DC4E2B-8EA3-438F-8653-F14AC17EF9BD}" destId="{F9BD34E8-01AC-4D0F-9A1D-16873755A99A}" srcOrd="3" destOrd="0" parTransId="{88734494-1757-4B75-9FD8-D2797E126C61}" sibTransId="{59859193-6B42-49CA-8174-EA03D8325715}"/>
    <dgm:cxn modelId="{81A8D03E-5315-4BCC-9A2F-0C35C44E210C}" type="presParOf" srcId="{BC35D803-92D0-46EA-8DE3-4DC225C5710D}" destId="{BF0FB921-044A-4139-BA79-ABFDD74A8E0E}" srcOrd="0" destOrd="0" presId="urn:microsoft.com/office/officeart/2005/8/layout/vList3#3"/>
    <dgm:cxn modelId="{0EB254BB-26AC-4D57-A158-57314D7975F5}" type="presParOf" srcId="{BF0FB921-044A-4139-BA79-ABFDD74A8E0E}" destId="{2FEF6CD5-1CD7-45B8-ADC4-31F580D4B0B0}" srcOrd="0" destOrd="0" presId="urn:microsoft.com/office/officeart/2005/8/layout/vList3#3"/>
    <dgm:cxn modelId="{825054AC-591E-47C1-AA2C-03E772EF7416}" type="presParOf" srcId="{BF0FB921-044A-4139-BA79-ABFDD74A8E0E}" destId="{787D1D31-01FF-4988-B797-617871EC0856}" srcOrd="1" destOrd="0" presId="urn:microsoft.com/office/officeart/2005/8/layout/vList3#3"/>
    <dgm:cxn modelId="{D9D1036E-29A1-4260-8D15-18E6E3B7F875}" type="presParOf" srcId="{BC35D803-92D0-46EA-8DE3-4DC225C5710D}" destId="{A2F66F99-F56F-4DD7-86F9-F57983E28306}" srcOrd="1" destOrd="0" presId="urn:microsoft.com/office/officeart/2005/8/layout/vList3#3"/>
    <dgm:cxn modelId="{10602F9B-3A89-4AB5-AD03-D34D2E1AC823}" type="presParOf" srcId="{BC35D803-92D0-46EA-8DE3-4DC225C5710D}" destId="{78913566-EA8B-47D2-8945-DC31D4F5942B}" srcOrd="2" destOrd="0" presId="urn:microsoft.com/office/officeart/2005/8/layout/vList3#3"/>
    <dgm:cxn modelId="{12ED0A3F-637D-4E96-AD07-D0889B7A785F}" type="presParOf" srcId="{78913566-EA8B-47D2-8945-DC31D4F5942B}" destId="{C15C4CA7-F460-45B0-80D6-9FD96F1D9CAD}" srcOrd="0" destOrd="0" presId="urn:microsoft.com/office/officeart/2005/8/layout/vList3#3"/>
    <dgm:cxn modelId="{D640A999-68CE-4FDD-8A3C-4913811D3477}" type="presParOf" srcId="{78913566-EA8B-47D2-8945-DC31D4F5942B}" destId="{9714E387-BBC3-4660-AD78-EB596AEF20A2}" srcOrd="1" destOrd="0" presId="urn:microsoft.com/office/officeart/2005/8/layout/vList3#3"/>
    <dgm:cxn modelId="{0269DBA5-702A-4EEA-ADD4-52463B45565F}" type="presParOf" srcId="{BC35D803-92D0-46EA-8DE3-4DC225C5710D}" destId="{4A11F741-0F15-4CDB-9068-6DDCD905FB23}" srcOrd="3" destOrd="0" presId="urn:microsoft.com/office/officeart/2005/8/layout/vList3#3"/>
    <dgm:cxn modelId="{5BE543B4-95E8-46D6-8B81-EB54F1EA81E8}" type="presParOf" srcId="{BC35D803-92D0-46EA-8DE3-4DC225C5710D}" destId="{5DF8695B-CF56-4150-91B3-DEB496E58F96}" srcOrd="4" destOrd="0" presId="urn:microsoft.com/office/officeart/2005/8/layout/vList3#3"/>
    <dgm:cxn modelId="{0910AB90-6B87-4DAE-9AFB-832A073B54FF}" type="presParOf" srcId="{5DF8695B-CF56-4150-91B3-DEB496E58F96}" destId="{DDC001C3-E36B-4D65-BA64-826498A83FF0}" srcOrd="0" destOrd="0" presId="urn:microsoft.com/office/officeart/2005/8/layout/vList3#3"/>
    <dgm:cxn modelId="{77BDA6E8-67D8-46DB-AACF-D579E26E9ABA}" type="presParOf" srcId="{5DF8695B-CF56-4150-91B3-DEB496E58F96}" destId="{E3D09338-5062-42C2-87E9-FCEEF3080A76}" srcOrd="1" destOrd="0" presId="urn:microsoft.com/office/officeart/2005/8/layout/vList3#3"/>
    <dgm:cxn modelId="{ECED4AB6-7B7D-4536-BB71-FB81850DF711}" type="presParOf" srcId="{BC35D803-92D0-46EA-8DE3-4DC225C5710D}" destId="{796624E9-FA99-4A9E-89F2-1EE0D840259C}" srcOrd="5" destOrd="0" presId="urn:microsoft.com/office/officeart/2005/8/layout/vList3#3"/>
    <dgm:cxn modelId="{40E3A4DB-762A-4A61-A28B-05C292256C9B}" type="presParOf" srcId="{BC35D803-92D0-46EA-8DE3-4DC225C5710D}" destId="{7F9833AD-BBA5-4212-BE23-E60598CE583D}" srcOrd="6" destOrd="0" presId="urn:microsoft.com/office/officeart/2005/8/layout/vList3#3"/>
    <dgm:cxn modelId="{1ABA4F05-0A62-42FD-907D-15ACFC833E75}" type="presParOf" srcId="{7F9833AD-BBA5-4212-BE23-E60598CE583D}" destId="{0A9E2EB6-E32F-4AA3-9ED7-40459F73FF8C}" srcOrd="0" destOrd="0" presId="urn:microsoft.com/office/officeart/2005/8/layout/vList3#3"/>
    <dgm:cxn modelId="{6BA3E095-611B-4AE7-BFE6-B19143807EDA}" type="presParOf" srcId="{7F9833AD-BBA5-4212-BE23-E60598CE583D}" destId="{E6B9F471-4FE7-4383-8985-4A41A45289AC}" srcOrd="1" destOrd="0" presId="urn:microsoft.com/office/officeart/2005/8/layout/vList3#3"/>
    <dgm:cxn modelId="{76E9A426-06E3-4643-8C59-FD25797B4FA8}" type="presParOf" srcId="{BC35D803-92D0-46EA-8DE3-4DC225C5710D}" destId="{1980DC90-A3F7-4CBF-B88E-C57A0613A36F}" srcOrd="7" destOrd="0" presId="urn:microsoft.com/office/officeart/2005/8/layout/vList3#3"/>
    <dgm:cxn modelId="{8D025D79-15BA-4060-AB01-6305EC9F9856}" type="presParOf" srcId="{BC35D803-92D0-46EA-8DE3-4DC225C5710D}" destId="{66511833-921F-4DA8-B178-FF934E052A26}" srcOrd="8" destOrd="0" presId="urn:microsoft.com/office/officeart/2005/8/layout/vList3#3"/>
    <dgm:cxn modelId="{CEE2DD12-A96C-4962-A9D7-AB78EE372839}" type="presParOf" srcId="{66511833-921F-4DA8-B178-FF934E052A26}" destId="{98F2943B-C822-460B-9CD4-A9498DEDBB4F}" srcOrd="0" destOrd="0" presId="urn:microsoft.com/office/officeart/2005/8/layout/vList3#3"/>
    <dgm:cxn modelId="{6DB60815-638E-422C-A98B-167D7F3CF262}" type="presParOf" srcId="{66511833-921F-4DA8-B178-FF934E052A26}" destId="{42EAB53B-A84E-4384-908D-7F74A523BBD8}" srcOrd="1" destOrd="0" presId="urn:microsoft.com/office/officeart/2005/8/layout/vList3#3"/>
    <dgm:cxn modelId="{4DED2F7A-8329-44EA-8C55-84787891D4F7}" type="presParOf" srcId="{BC35D803-92D0-46EA-8DE3-4DC225C5710D}" destId="{42E6B4CD-0946-42E7-A687-018D1CFEC224}" srcOrd="9" destOrd="0" presId="urn:microsoft.com/office/officeart/2005/8/layout/vList3#3"/>
    <dgm:cxn modelId="{7F0A044C-393E-41AF-A44C-BBFABC95A008}" type="presParOf" srcId="{BC35D803-92D0-46EA-8DE3-4DC225C5710D}" destId="{E70DB20B-3666-49BB-B958-D6F15B0FF1C1}" srcOrd="10" destOrd="0" presId="urn:microsoft.com/office/officeart/2005/8/layout/vList3#3"/>
    <dgm:cxn modelId="{369D808F-6107-423C-BD48-F4534B3173FA}" type="presParOf" srcId="{E70DB20B-3666-49BB-B958-D6F15B0FF1C1}" destId="{D8748049-0C47-4E4D-BDF0-B4C6C8C3C134}" srcOrd="0" destOrd="0" presId="urn:microsoft.com/office/officeart/2005/8/layout/vList3#3"/>
    <dgm:cxn modelId="{1867D0DC-0A83-48F1-A952-05FEFF3A9F3F}" type="presParOf" srcId="{E70DB20B-3666-49BB-B958-D6F15B0FF1C1}" destId="{3DFE9C37-A6F8-4576-B06B-E1A84B72C998}" srcOrd="1" destOrd="0" presId="urn:microsoft.com/office/officeart/2005/8/layout/vList3#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783-8098-4327-9101-2A4363825DC1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D997-372C-4EFC-B4C6-94B903AEF8E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783-8098-4327-9101-2A4363825DC1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D997-372C-4EFC-B4C6-94B903AEF8E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783-8098-4327-9101-2A4363825DC1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D997-372C-4EFC-B4C6-94B903AEF8E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783-8098-4327-9101-2A4363825DC1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D997-372C-4EFC-B4C6-94B903AEF8E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783-8098-4327-9101-2A4363825DC1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D997-372C-4EFC-B4C6-94B903AEF8E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783-8098-4327-9101-2A4363825DC1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D997-372C-4EFC-B4C6-94B903AEF8E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783-8098-4327-9101-2A4363825DC1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D997-372C-4EFC-B4C6-94B903AEF8E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783-8098-4327-9101-2A4363825DC1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D997-372C-4EFC-B4C6-94B903AEF8E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783-8098-4327-9101-2A4363825DC1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D997-372C-4EFC-B4C6-94B903AEF8E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783-8098-4327-9101-2A4363825DC1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D997-372C-4EFC-B4C6-94B903AEF8E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783-8098-4327-9101-2A4363825DC1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D997-372C-4EFC-B4C6-94B903AEF8E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BA783-8098-4327-9101-2A4363825DC1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DD997-372C-4EFC-B4C6-94B903AEF8E7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h-TH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mtClean="0">
              <a:latin typeface="TH SarabunPSK" pitchFamily="34" charset="-34"/>
              <a:cs typeface="TH SarabunPSK" pitchFamily="34" charset="-34"/>
            </a:endParaRPr>
          </a:p>
          <a:p>
            <a:pPr algn="ctr">
              <a:buFont typeface="Arial" pitchFamily="34" charset="0"/>
              <a:buNone/>
            </a:pPr>
            <a:r>
              <a:rPr lang="th-TH" sz="7200" b="1" smtClean="0"/>
              <a:t>ยุทธศาสตร์ สพฐ.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9219" name="Rectangle 37"/>
          <p:cNvSpPr>
            <a:spLocks noChangeArrowheads="1"/>
          </p:cNvSpPr>
          <p:nvPr/>
        </p:nvSpPr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4400" b="1">
                <a:latin typeface="FreesiaUPC" pitchFamily="34" charset="-34"/>
                <a:cs typeface="FreesiaUPC" pitchFamily="34" charset="-34"/>
              </a:rPr>
              <a:t>ยุทธศาสตร์ 1</a:t>
            </a:r>
          </a:p>
          <a:p>
            <a:pPr algn="ctr"/>
            <a:r>
              <a:rPr lang="th-TH" altLang="th-TH" sz="4000" b="1">
                <a:latin typeface="FreesiaUPC" pitchFamily="34" charset="-34"/>
                <a:cs typeface="FreesiaUPC" pitchFamily="34" charset="-34"/>
              </a:rPr>
              <a:t>พัฒนาคุณภาพผู้เรียนในระดับการศึกษาขั้นพื้นฐาน</a:t>
            </a:r>
            <a:endParaRPr lang="en-US" altLang="th-TH" sz="4000" b="1">
              <a:latin typeface="FreesiaUPC" pitchFamily="34" charset="-34"/>
              <a:cs typeface="FreesiaUPC" pitchFamily="34" charset="-34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685800" y="2133600"/>
            <a:ext cx="7713663" cy="3962400"/>
            <a:chOff x="685800" y="2133600"/>
            <a:chExt cx="7713519" cy="3962400"/>
          </a:xfrm>
        </p:grpSpPr>
        <p:sp>
          <p:nvSpPr>
            <p:cNvPr id="53" name="Left Arrow Callout 52"/>
            <p:cNvSpPr/>
            <p:nvPr/>
          </p:nvSpPr>
          <p:spPr>
            <a:xfrm>
              <a:off x="3428949" y="4419600"/>
              <a:ext cx="4876709" cy="1524000"/>
            </a:xfrm>
            <a:prstGeom prst="leftArrowCallout">
              <a:avLst>
                <a:gd name="adj1" fmla="val 25000"/>
                <a:gd name="adj2" fmla="val 24105"/>
                <a:gd name="adj3" fmla="val 25000"/>
                <a:gd name="adj4" fmla="val 84954"/>
              </a:avLst>
            </a:prstGeom>
            <a:solidFill>
              <a:srgbClr val="FFFF66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2" name="Left Arrow Callout 51"/>
            <p:cNvSpPr/>
            <p:nvPr/>
          </p:nvSpPr>
          <p:spPr>
            <a:xfrm>
              <a:off x="3428949" y="2514600"/>
              <a:ext cx="4876709" cy="1524000"/>
            </a:xfrm>
            <a:prstGeom prst="leftArrowCallout">
              <a:avLst>
                <a:gd name="adj1" fmla="val 25000"/>
                <a:gd name="adj2" fmla="val 25000"/>
                <a:gd name="adj3" fmla="val 25000"/>
                <a:gd name="adj4" fmla="val 84954"/>
              </a:avLst>
            </a:prstGeom>
            <a:solidFill>
              <a:srgbClr val="FFFF66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9223" name="Rectangle 45"/>
            <p:cNvSpPr>
              <a:spLocks noChangeArrowheads="1"/>
            </p:cNvSpPr>
            <p:nvPr/>
          </p:nvSpPr>
          <p:spPr bwMode="auto">
            <a:xfrm>
              <a:off x="4343400" y="2819400"/>
              <a:ext cx="4055919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 altLang="th-TH" sz="2400" b="1">
                  <a:latin typeface="FreesiaUPC" pitchFamily="34" charset="-34"/>
                  <a:cs typeface="FreesiaUPC" pitchFamily="34" charset="-34"/>
                </a:rPr>
                <a:t>1.เสริมสร้างความเข้มแข็งให้กับการพัฒนา</a:t>
              </a:r>
              <a:br>
                <a:rPr lang="th-TH" altLang="th-TH" sz="2400" b="1">
                  <a:latin typeface="FreesiaUPC" pitchFamily="34" charset="-34"/>
                  <a:cs typeface="FreesiaUPC" pitchFamily="34" charset="-34"/>
                </a:rPr>
              </a:br>
              <a:r>
                <a:rPr lang="th-TH" altLang="th-TH" sz="2400" b="1">
                  <a:latin typeface="FreesiaUPC" pitchFamily="34" charset="-34"/>
                  <a:cs typeface="FreesiaUPC" pitchFamily="34" charset="-34"/>
                </a:rPr>
                <a:t>ผู้เรียนอย่างมีคุณภาพ</a:t>
              </a:r>
            </a:p>
          </p:txBody>
        </p:sp>
        <p:sp>
          <p:nvSpPr>
            <p:cNvPr id="9224" name="Rectangle 46"/>
            <p:cNvSpPr>
              <a:spLocks noChangeArrowheads="1"/>
            </p:cNvSpPr>
            <p:nvPr/>
          </p:nvSpPr>
          <p:spPr bwMode="auto">
            <a:xfrm>
              <a:off x="4267200" y="4724400"/>
              <a:ext cx="2989921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 altLang="th-TH" sz="2400" b="1">
                  <a:latin typeface="FreesiaUPC" pitchFamily="34" charset="-34"/>
                  <a:cs typeface="FreesiaUPC" pitchFamily="34" charset="-34"/>
                </a:rPr>
                <a:t>2.สร้างแนวร่วมการกำกับดูแล </a:t>
              </a:r>
              <a:br>
                <a:rPr lang="th-TH" altLang="th-TH" sz="2400" b="1">
                  <a:latin typeface="FreesiaUPC" pitchFamily="34" charset="-34"/>
                  <a:cs typeface="FreesiaUPC" pitchFamily="34" charset="-34"/>
                </a:rPr>
              </a:br>
              <a:r>
                <a:rPr lang="th-TH" altLang="th-TH" sz="2400" b="1">
                  <a:latin typeface="FreesiaUPC" pitchFamily="34" charset="-34"/>
                  <a:cs typeface="FreesiaUPC" pitchFamily="34" charset="-34"/>
                </a:rPr>
                <a:t>พัฒนาคุณภาพนักเรียน</a:t>
              </a:r>
              <a:endParaRPr lang="en-US" altLang="th-TH" sz="2400" b="1">
                <a:latin typeface="FreesiaUPC" pitchFamily="34" charset="-34"/>
                <a:cs typeface="FreesiaUPC" pitchFamily="34" charset="-34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685800" y="2133600"/>
              <a:ext cx="2743149" cy="3962400"/>
            </a:xfrm>
            <a:prstGeom prst="roundRect">
              <a:avLst>
                <a:gd name="adj" fmla="val 40734"/>
              </a:avLst>
            </a:prstGeom>
            <a:solidFill>
              <a:srgbClr val="FFC0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9226" name="TextBox 54"/>
            <p:cNvSpPr txBox="1">
              <a:spLocks noChangeArrowheads="1"/>
            </p:cNvSpPr>
            <p:nvPr/>
          </p:nvSpPr>
          <p:spPr bwMode="auto">
            <a:xfrm>
              <a:off x="1295400" y="3664803"/>
              <a:ext cx="152638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 altLang="th-TH" sz="4800" b="1">
                  <a:latin typeface="FreesiaUPC" pitchFamily="34" charset="-34"/>
                  <a:cs typeface="FreesiaUPC" pitchFamily="34" charset="-34"/>
                </a:rPr>
                <a:t>กลยุทธ์</a:t>
              </a:r>
              <a:endParaRPr lang="en-US" altLang="th-TH" sz="4800" b="1">
                <a:latin typeface="FreesiaUPC" pitchFamily="34" charset="-34"/>
                <a:cs typeface="FreesiaUPC" pitchFamily="34" charset="-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2590800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0243" name="Rectangle 37"/>
          <p:cNvSpPr>
            <a:spLocks noChangeArrowheads="1"/>
          </p:cNvSpPr>
          <p:nvPr/>
        </p:nvSpPr>
        <p:spPr bwMode="auto">
          <a:xfrm>
            <a:off x="0" y="0"/>
            <a:ext cx="9144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4800" b="1">
                <a:latin typeface="FreesiaUPC" pitchFamily="34" charset="-34"/>
                <a:cs typeface="FreesiaUPC" pitchFamily="34" charset="-34"/>
              </a:rPr>
              <a:t>ยุทธศาสตร์ 2</a:t>
            </a:r>
            <a:r>
              <a:rPr lang="th-TH" altLang="th-TH" sz="4000" b="1">
                <a:latin typeface="FreesiaUPC" pitchFamily="34" charset="-34"/>
                <a:cs typeface="FreesiaUPC" pitchFamily="34" charset="-34"/>
              </a:rPr>
              <a:t/>
            </a:r>
            <a:br>
              <a:rPr lang="th-TH" altLang="th-TH" sz="4000" b="1">
                <a:latin typeface="FreesiaUPC" pitchFamily="34" charset="-34"/>
                <a:cs typeface="FreesiaUPC" pitchFamily="34" charset="-34"/>
              </a:rPr>
            </a:br>
            <a:r>
              <a:rPr lang="th-TH" altLang="th-TH" sz="4000" b="1">
                <a:latin typeface="FreesiaUPC" pitchFamily="34" charset="-34"/>
                <a:cs typeface="FreesiaUPC" pitchFamily="34" charset="-34"/>
              </a:rPr>
              <a:t>เพิ่มโอกาสการเข้าถึงบริการการศึกษาขั้นพื้นฐาน                  ให้ทั่วถึงครอบคลุมผู้เรียน ให้ได้รับโอกาสในการพัฒนา</a:t>
            </a:r>
            <a:br>
              <a:rPr lang="th-TH" altLang="th-TH" sz="4000" b="1">
                <a:latin typeface="FreesiaUPC" pitchFamily="34" charset="-34"/>
                <a:cs typeface="FreesiaUPC" pitchFamily="34" charset="-34"/>
              </a:rPr>
            </a:br>
            <a:r>
              <a:rPr lang="th-TH" altLang="th-TH" sz="4000" b="1">
                <a:latin typeface="FreesiaUPC" pitchFamily="34" charset="-34"/>
                <a:cs typeface="FreesiaUPC" pitchFamily="34" charset="-34"/>
              </a:rPr>
              <a:t>เต็มตามศักยภาพ</a:t>
            </a:r>
            <a:r>
              <a:rPr lang="en-US" altLang="th-TH" sz="4000" b="1">
                <a:latin typeface="FreesiaUPC" pitchFamily="34" charset="-34"/>
                <a:cs typeface="FreesiaUPC" pitchFamily="34" charset="-34"/>
              </a:rPr>
              <a:t> </a:t>
            </a:r>
            <a:r>
              <a:rPr lang="th-TH" altLang="th-TH" sz="4000" b="1">
                <a:latin typeface="FreesiaUPC" pitchFamily="34" charset="-34"/>
                <a:cs typeface="FreesiaUPC" pitchFamily="34" charset="-34"/>
              </a:rPr>
              <a:t>และมีคุณภาพ</a:t>
            </a:r>
            <a:endParaRPr lang="en-US" altLang="th-TH" sz="4000" b="1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2" name="Left Arrow Callout 11"/>
          <p:cNvSpPr/>
          <p:nvPr/>
        </p:nvSpPr>
        <p:spPr>
          <a:xfrm>
            <a:off x="2819400" y="4724400"/>
            <a:ext cx="6019800" cy="1752600"/>
          </a:xfrm>
          <a:prstGeom prst="leftArrowCallout">
            <a:avLst>
              <a:gd name="adj1" fmla="val 25000"/>
              <a:gd name="adj2" fmla="val 24105"/>
              <a:gd name="adj3" fmla="val 25000"/>
              <a:gd name="adj4" fmla="val 89141"/>
            </a:avLst>
          </a:prstGeom>
          <a:solidFill>
            <a:srgbClr val="FFFF66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3" name="Left Arrow Callout 12"/>
          <p:cNvSpPr/>
          <p:nvPr/>
        </p:nvSpPr>
        <p:spPr>
          <a:xfrm>
            <a:off x="2819400" y="3048000"/>
            <a:ext cx="6019800" cy="11430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908"/>
            </a:avLst>
          </a:prstGeom>
          <a:solidFill>
            <a:srgbClr val="FFFF66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246" name="Rectangle 13"/>
          <p:cNvSpPr>
            <a:spLocks noChangeArrowheads="1"/>
          </p:cNvSpPr>
          <p:nvPr/>
        </p:nvSpPr>
        <p:spPr bwMode="auto">
          <a:xfrm>
            <a:off x="3478213" y="3424238"/>
            <a:ext cx="4865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2400" b="1">
                <a:latin typeface="FreesiaUPC" pitchFamily="34" charset="-34"/>
                <a:cs typeface="FreesiaUPC" pitchFamily="34" charset="-34"/>
              </a:rPr>
              <a:t> 1.เพิ่มโอกาสการเข้าถึงการจัดการศึกษาที่มีคุณภาพ</a:t>
            </a:r>
          </a:p>
        </p:txBody>
      </p:sp>
      <p:sp>
        <p:nvSpPr>
          <p:cNvPr id="10247" name="Rectangle 14"/>
          <p:cNvSpPr>
            <a:spLocks noChangeArrowheads="1"/>
          </p:cNvSpPr>
          <p:nvPr/>
        </p:nvSpPr>
        <p:spPr bwMode="auto">
          <a:xfrm>
            <a:off x="3505200" y="4845050"/>
            <a:ext cx="52943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2400" b="1">
                <a:latin typeface="FreesiaUPC" pitchFamily="34" charset="-34"/>
                <a:cs typeface="FreesiaUPC" pitchFamily="34" charset="-34"/>
              </a:rPr>
              <a:t>2.เสริมสร้างความเข้มแข็งของระบบที่เกี่ยวข้อง</a:t>
            </a:r>
            <a:br>
              <a:rPr lang="th-TH" altLang="th-TH" sz="2400" b="1">
                <a:latin typeface="FreesiaUPC" pitchFamily="34" charset="-34"/>
                <a:cs typeface="FreesiaUPC" pitchFamily="34" charset="-34"/>
              </a:rPr>
            </a:br>
            <a:r>
              <a:rPr lang="th-TH" altLang="th-TH" sz="2400" b="1">
                <a:latin typeface="FreesiaUPC" pitchFamily="34" charset="-34"/>
                <a:cs typeface="FreesiaUPC" pitchFamily="34" charset="-34"/>
              </a:rPr>
              <a:t>เพื่อลดความเสี่ยงในการออกกลางคัน และดูแลช่วยเหลือ</a:t>
            </a:r>
            <a:br>
              <a:rPr lang="th-TH" altLang="th-TH" sz="2400" b="1">
                <a:latin typeface="FreesiaUPC" pitchFamily="34" charset="-34"/>
                <a:cs typeface="FreesiaUPC" pitchFamily="34" charset="-34"/>
              </a:rPr>
            </a:br>
            <a:r>
              <a:rPr lang="th-TH" altLang="th-TH" sz="2400" b="1">
                <a:latin typeface="FreesiaUPC" pitchFamily="34" charset="-34"/>
                <a:cs typeface="FreesiaUPC" pitchFamily="34" charset="-34"/>
              </a:rPr>
              <a:t>เด็กด้อยโอกาส และเด็กที่ไม่อยู่ในทะเบียนราษฎร์</a:t>
            </a:r>
            <a:br>
              <a:rPr lang="th-TH" altLang="th-TH" sz="2400" b="1">
                <a:latin typeface="FreesiaUPC" pitchFamily="34" charset="-34"/>
                <a:cs typeface="FreesiaUPC" pitchFamily="34" charset="-34"/>
              </a:rPr>
            </a:br>
            <a:r>
              <a:rPr lang="th-TH" altLang="th-TH" sz="2400" b="1">
                <a:latin typeface="FreesiaUPC" pitchFamily="34" charset="-34"/>
                <a:cs typeface="FreesiaUPC" pitchFamily="34" charset="-34"/>
              </a:rPr>
              <a:t>อย่างเหมาะสม</a:t>
            </a:r>
            <a:endParaRPr lang="en-US" altLang="th-TH" sz="2400" b="1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04800" y="2895600"/>
            <a:ext cx="2514600" cy="3733800"/>
          </a:xfrm>
          <a:prstGeom prst="roundRect">
            <a:avLst>
              <a:gd name="adj" fmla="val 40734"/>
            </a:avLst>
          </a:prstGeom>
          <a:solidFill>
            <a:srgbClr val="FFC0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249" name="TextBox 16"/>
          <p:cNvSpPr txBox="1">
            <a:spLocks noChangeArrowheads="1"/>
          </p:cNvSpPr>
          <p:nvPr/>
        </p:nvSpPr>
        <p:spPr bwMode="auto">
          <a:xfrm>
            <a:off x="760413" y="4275138"/>
            <a:ext cx="15255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4800" b="1">
                <a:latin typeface="FreesiaUPC" pitchFamily="34" charset="-34"/>
                <a:cs typeface="FreesiaUPC" pitchFamily="34" charset="-34"/>
              </a:rPr>
              <a:t>กลยุทธ์</a:t>
            </a:r>
            <a:endParaRPr lang="en-US" altLang="th-TH" sz="4800" b="1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267" name="Rectangle 37"/>
          <p:cNvSpPr>
            <a:spLocks noChangeArrowheads="1"/>
          </p:cNvSpPr>
          <p:nvPr/>
        </p:nvSpPr>
        <p:spPr bwMode="auto">
          <a:xfrm>
            <a:off x="0" y="-41275"/>
            <a:ext cx="9144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4800" b="1">
                <a:latin typeface="FreesiaUPC" pitchFamily="34" charset="-34"/>
                <a:cs typeface="FreesiaUPC" pitchFamily="34" charset="-34"/>
              </a:rPr>
              <a:t>ยุทธศาสตร์ 3</a:t>
            </a:r>
          </a:p>
          <a:p>
            <a:pPr algn="ctr"/>
            <a:r>
              <a:rPr lang="th-TH" altLang="th-TH" sz="4400" b="1">
                <a:latin typeface="FreesiaUPC" pitchFamily="34" charset="-34"/>
                <a:cs typeface="FreesiaUPC" pitchFamily="34" charset="-34"/>
              </a:rPr>
              <a:t>พัฒนาคุณภาพครูและบุคลากรทางการศึกษา</a:t>
            </a:r>
            <a:endParaRPr lang="en-US" altLang="th-TH" sz="4400" b="1">
              <a:latin typeface="FreesiaUPC" pitchFamily="34" charset="-34"/>
              <a:cs typeface="FreesiaUPC" pitchFamily="34" charset="-34"/>
            </a:endParaRPr>
          </a:p>
        </p:txBody>
      </p:sp>
      <p:graphicFrame>
        <p:nvGraphicFramePr>
          <p:cNvPr id="11" name="ไดอะแกรม 4"/>
          <p:cNvGraphicFramePr/>
          <p:nvPr/>
        </p:nvGraphicFramePr>
        <p:xfrm>
          <a:off x="1020924" y="1676400"/>
          <a:ext cx="8275476" cy="4876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Pentagon 11"/>
          <p:cNvSpPr/>
          <p:nvPr/>
        </p:nvSpPr>
        <p:spPr>
          <a:xfrm>
            <a:off x="7938" y="1905000"/>
            <a:ext cx="990600" cy="4495800"/>
          </a:xfrm>
          <a:prstGeom prst="homePlate">
            <a:avLst>
              <a:gd name="adj" fmla="val 34845"/>
            </a:avLst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270" name="TextBox 12"/>
          <p:cNvSpPr txBox="1">
            <a:spLocks noChangeArrowheads="1"/>
          </p:cNvSpPr>
          <p:nvPr/>
        </p:nvSpPr>
        <p:spPr bwMode="auto">
          <a:xfrm>
            <a:off x="-41275" y="3276600"/>
            <a:ext cx="9953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4800" b="1">
                <a:latin typeface="FreesiaUPC" pitchFamily="34" charset="-34"/>
                <a:cs typeface="FreesiaUPC" pitchFamily="34" charset="-34"/>
              </a:rPr>
              <a:t>กล</a:t>
            </a:r>
            <a:r>
              <a:rPr lang="en-US" altLang="th-TH" sz="4800" b="1">
                <a:latin typeface="FreesiaUPC" pitchFamily="34" charset="-34"/>
                <a:cs typeface="FreesiaUPC" pitchFamily="34" charset="-34"/>
              </a:rPr>
              <a:t/>
            </a:r>
            <a:br>
              <a:rPr lang="en-US" altLang="th-TH" sz="4800" b="1">
                <a:latin typeface="FreesiaUPC" pitchFamily="34" charset="-34"/>
                <a:cs typeface="FreesiaUPC" pitchFamily="34" charset="-34"/>
              </a:rPr>
            </a:br>
            <a:r>
              <a:rPr lang="th-TH" altLang="th-TH" sz="4800" b="1">
                <a:latin typeface="FreesiaUPC" pitchFamily="34" charset="-34"/>
                <a:cs typeface="FreesiaUPC" pitchFamily="34" charset="-34"/>
              </a:rPr>
              <a:t>ยุทธ์</a:t>
            </a:r>
            <a:endParaRPr lang="en-US" altLang="th-TH" sz="4800" b="1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2291" name="Rectangle 37"/>
          <p:cNvSpPr>
            <a:spLocks noChangeArrowheads="1"/>
          </p:cNvSpPr>
          <p:nvPr/>
        </p:nvSpPr>
        <p:spPr bwMode="auto">
          <a:xfrm>
            <a:off x="0" y="-41275"/>
            <a:ext cx="9144000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5400" b="1">
                <a:latin typeface="FreesiaUPC" pitchFamily="34" charset="-34"/>
                <a:cs typeface="FreesiaUPC" pitchFamily="34" charset="-34"/>
              </a:rPr>
              <a:t>ยุทธศาสตร์ 4</a:t>
            </a:r>
          </a:p>
          <a:p>
            <a:pPr algn="ctr"/>
            <a:r>
              <a:rPr lang="th-TH" altLang="th-TH" sz="4800" b="1">
                <a:latin typeface="FreesiaUPC" pitchFamily="34" charset="-34"/>
                <a:cs typeface="FreesiaUPC" pitchFamily="34" charset="-34"/>
              </a:rPr>
              <a:t>พัฒนาระบบการบริหารจัดการ</a:t>
            </a:r>
            <a:endParaRPr lang="en-US" altLang="th-TH" sz="4800" b="1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7938" y="1905000"/>
            <a:ext cx="1668462" cy="4495800"/>
          </a:xfrm>
          <a:prstGeom prst="homePlate">
            <a:avLst>
              <a:gd name="adj" fmla="val 34845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2293" name="TextBox 12"/>
          <p:cNvSpPr txBox="1">
            <a:spLocks noChangeArrowheads="1"/>
          </p:cNvSpPr>
          <p:nvPr/>
        </p:nvSpPr>
        <p:spPr bwMode="auto">
          <a:xfrm>
            <a:off x="196850" y="3200400"/>
            <a:ext cx="10985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5400" b="1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กล</a:t>
            </a:r>
            <a:r>
              <a:rPr lang="en-US" altLang="th-TH" sz="5400" b="1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/>
            </a:r>
            <a:br>
              <a:rPr lang="en-US" altLang="th-TH" sz="5400" b="1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altLang="th-TH" sz="5400" b="1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ยุทธ์</a:t>
            </a:r>
            <a:endParaRPr lang="en-US" altLang="th-TH" sz="5400" b="1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668463" y="1752600"/>
            <a:ext cx="7170737" cy="4800600"/>
            <a:chOff x="1592034" y="1752600"/>
            <a:chExt cx="7170966" cy="4799962"/>
          </a:xfrm>
        </p:grpSpPr>
        <p:sp>
          <p:nvSpPr>
            <p:cNvPr id="25" name="Pentagon 24"/>
            <p:cNvSpPr/>
            <p:nvPr/>
          </p:nvSpPr>
          <p:spPr>
            <a:xfrm rot="10800000">
              <a:off x="2133388" y="1800219"/>
              <a:ext cx="6613736" cy="887295"/>
            </a:xfrm>
            <a:prstGeom prst="homePlat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Pentagon 4"/>
            <p:cNvSpPr/>
            <p:nvPr/>
          </p:nvSpPr>
          <p:spPr>
            <a:xfrm>
              <a:off x="2371521" y="1800219"/>
              <a:ext cx="6375604" cy="8872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32307" tIns="91440" rIns="170688" bIns="91440" spcCol="1270" anchor="ctr"/>
            <a:lstStyle/>
            <a:p>
              <a:pPr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2400" b="1" dirty="0">
                  <a:latin typeface="FreesiaUPC" pitchFamily="34" charset="-34"/>
                  <a:cs typeface="FreesiaUPC" pitchFamily="34" charset="-34"/>
                </a:rPr>
                <a:t>   1.กระจายอำนาจและความรับผิดชอบ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1592034" y="1752600"/>
              <a:ext cx="1054134" cy="980945"/>
            </a:xfrm>
            <a:prstGeom prst="ellipse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Pentagon 22"/>
            <p:cNvSpPr/>
            <p:nvPr/>
          </p:nvSpPr>
          <p:spPr>
            <a:xfrm rot="10800000">
              <a:off x="2149264" y="3073224"/>
              <a:ext cx="6613736" cy="887295"/>
            </a:xfrm>
            <a:prstGeom prst="homePlat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Pentagon 7"/>
            <p:cNvSpPr/>
            <p:nvPr/>
          </p:nvSpPr>
          <p:spPr>
            <a:xfrm>
              <a:off x="2388984" y="3073224"/>
              <a:ext cx="6374016" cy="8872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32307" tIns="91440" rIns="170688" bIns="91440" spcCol="1270" anchor="ctr"/>
            <a:lstStyle/>
            <a:p>
              <a:pPr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2400" b="1" dirty="0">
                  <a:latin typeface="FreesiaUPC" pitchFamily="34" charset="-34"/>
                  <a:cs typeface="FreesiaUPC" pitchFamily="34" charset="-34"/>
                </a:rPr>
                <a:t>   2.ส่งเสริมการมีส่วนร่วม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1685699" y="3017670"/>
              <a:ext cx="1054134" cy="980945"/>
            </a:xfrm>
            <a:prstGeom prst="ellipse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Pentagon 20"/>
            <p:cNvSpPr/>
            <p:nvPr/>
          </p:nvSpPr>
          <p:spPr>
            <a:xfrm rot="10800000">
              <a:off x="2196890" y="4314484"/>
              <a:ext cx="6523246" cy="949199"/>
            </a:xfrm>
            <a:prstGeom prst="homePlat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Pentagon 10"/>
            <p:cNvSpPr/>
            <p:nvPr/>
          </p:nvSpPr>
          <p:spPr>
            <a:xfrm>
              <a:off x="2452486" y="4314484"/>
              <a:ext cx="6267650" cy="94919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32307" tIns="91440" rIns="170688" bIns="91440" spcCol="1270" anchor="ctr"/>
            <a:lstStyle/>
            <a:p>
              <a:pPr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2400" b="1" dirty="0">
                  <a:latin typeface="FreesiaUPC" pitchFamily="34" charset="-34"/>
                  <a:cs typeface="FreesiaUPC" pitchFamily="34" charset="-34"/>
                </a:rPr>
                <a:t>3.ส่งเสริมการใช้การวิจัยเป็นฐานในการพัฒนาการจัดการศึกษาของเขตพื้นที่การศึกษา และสถานศึกษา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706338" y="4298612"/>
              <a:ext cx="1054134" cy="980945"/>
            </a:xfrm>
            <a:prstGeom prst="ellipse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Pentagon 18"/>
            <p:cNvSpPr/>
            <p:nvPr/>
          </p:nvSpPr>
          <p:spPr>
            <a:xfrm rot="10800000">
              <a:off x="2196890" y="5587490"/>
              <a:ext cx="6523246" cy="949199"/>
            </a:xfrm>
            <a:prstGeom prst="homePlat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Pentagon 13"/>
            <p:cNvSpPr/>
            <p:nvPr/>
          </p:nvSpPr>
          <p:spPr>
            <a:xfrm>
              <a:off x="2452486" y="5587490"/>
              <a:ext cx="6267650" cy="949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32307" tIns="91440" rIns="170688" bIns="91440" spcCol="1270" anchor="ctr"/>
            <a:lstStyle/>
            <a:p>
              <a:pPr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2400" b="1" dirty="0">
                  <a:latin typeface="FreesiaUPC" pitchFamily="34" charset="-34"/>
                  <a:cs typeface="FreesiaUPC" pitchFamily="34" charset="-34"/>
                </a:rPr>
                <a:t>4.ส่งเสริมให้สถานศึกษาและสำนักงานเขตพื้นที่การศึกษา และองค์คณะบุคคลมีความรับผิดชอบต่อผลการดำเนินงาน 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1706338" y="5571617"/>
              <a:ext cx="1054134" cy="980945"/>
            </a:xfrm>
            <a:prstGeom prst="ellipse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samroiwit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koob</dc:creator>
  <cp:lastModifiedBy>koob</cp:lastModifiedBy>
  <cp:revision>1</cp:revision>
  <dcterms:created xsi:type="dcterms:W3CDTF">2015-10-05T04:40:05Z</dcterms:created>
  <dcterms:modified xsi:type="dcterms:W3CDTF">2015-10-05T04:41:03Z</dcterms:modified>
</cp:coreProperties>
</file>