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DC7F-5CF8-46FF-9384-F2462567951F}" type="datetimeFigureOut">
              <a:rPr lang="th-TH" smtClean="0"/>
              <a:t>05/10/58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8C20-ECF2-40E4-A113-C0068EC48ED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DC7F-5CF8-46FF-9384-F2462567951F}" type="datetimeFigureOut">
              <a:rPr lang="th-TH" smtClean="0"/>
              <a:t>05/10/58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8C20-ECF2-40E4-A113-C0068EC48ED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DC7F-5CF8-46FF-9384-F2462567951F}" type="datetimeFigureOut">
              <a:rPr lang="th-TH" smtClean="0"/>
              <a:t>05/10/58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8C20-ECF2-40E4-A113-C0068EC48ED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DC7F-5CF8-46FF-9384-F2462567951F}" type="datetimeFigureOut">
              <a:rPr lang="th-TH" smtClean="0"/>
              <a:t>05/10/58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8C20-ECF2-40E4-A113-C0068EC48ED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DC7F-5CF8-46FF-9384-F2462567951F}" type="datetimeFigureOut">
              <a:rPr lang="th-TH" smtClean="0"/>
              <a:t>05/10/58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8C20-ECF2-40E4-A113-C0068EC48ED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DC7F-5CF8-46FF-9384-F2462567951F}" type="datetimeFigureOut">
              <a:rPr lang="th-TH" smtClean="0"/>
              <a:t>05/10/58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8C20-ECF2-40E4-A113-C0068EC48ED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DC7F-5CF8-46FF-9384-F2462567951F}" type="datetimeFigureOut">
              <a:rPr lang="th-TH" smtClean="0"/>
              <a:t>05/10/58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8C20-ECF2-40E4-A113-C0068EC48ED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DC7F-5CF8-46FF-9384-F2462567951F}" type="datetimeFigureOut">
              <a:rPr lang="th-TH" smtClean="0"/>
              <a:t>05/10/58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8C20-ECF2-40E4-A113-C0068EC48ED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DC7F-5CF8-46FF-9384-F2462567951F}" type="datetimeFigureOut">
              <a:rPr lang="th-TH" smtClean="0"/>
              <a:t>05/10/58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8C20-ECF2-40E4-A113-C0068EC48ED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DC7F-5CF8-46FF-9384-F2462567951F}" type="datetimeFigureOut">
              <a:rPr lang="th-TH" smtClean="0"/>
              <a:t>05/10/58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8C20-ECF2-40E4-A113-C0068EC48ED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DC7F-5CF8-46FF-9384-F2462567951F}" type="datetimeFigureOut">
              <a:rPr lang="th-TH" smtClean="0"/>
              <a:t>05/10/58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8C20-ECF2-40E4-A113-C0068EC48ED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4DC7F-5CF8-46FF-9384-F2462567951F}" type="datetimeFigureOut">
              <a:rPr lang="th-TH" smtClean="0"/>
              <a:t>05/10/58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58C20-ECF2-40E4-A113-C0068EC48ED8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smtClean="0"/>
              <a:t>ค่านิยม หลักของคนไทย 12 ประการ </a:t>
            </a:r>
            <a:endParaRPr lang="th-TH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None/>
            </a:pPr>
            <a:r>
              <a:rPr lang="th-TH" smtClean="0"/>
              <a:t>	1. มีความรักชาติ ศาสนา พระมหากษัตริย์ </a:t>
            </a:r>
            <a:br>
              <a:rPr lang="th-TH" smtClean="0"/>
            </a:br>
            <a:r>
              <a:rPr lang="th-TH" smtClean="0"/>
              <a:t>2. ซื่อสัตย์ เสียสละ อดทน มีอุดมการณ์ในสิ่งที่ดีงามเพื่อส่วนรวม </a:t>
            </a:r>
            <a:br>
              <a:rPr lang="th-TH" smtClean="0"/>
            </a:br>
            <a:r>
              <a:rPr lang="th-TH" smtClean="0"/>
              <a:t>3. กตัญญูต่อพ่อแม่ ผู้ปกครอง ครูบาอาจารย์ </a:t>
            </a:r>
            <a:br>
              <a:rPr lang="th-TH" smtClean="0"/>
            </a:br>
            <a:r>
              <a:rPr lang="th-TH" smtClean="0"/>
              <a:t>4. ใฝ่หาความรู้ หมั่นศึกษาเล่าเรียนทั้งทางตรง และทางอ้อม </a:t>
            </a:r>
            <a:br>
              <a:rPr lang="th-TH" smtClean="0"/>
            </a:br>
            <a:r>
              <a:rPr lang="th-TH" smtClean="0"/>
              <a:t>5. รักษาวัฒนธรรมประเพณีไทยอันงดงาม </a:t>
            </a:r>
            <a:br>
              <a:rPr lang="th-TH" smtClean="0"/>
            </a:br>
            <a:r>
              <a:rPr lang="th-TH" smtClean="0"/>
              <a:t>6. มีศีลธรรม รักษาความสัตย์ หวังดีต่อผู้อื่น เผื่อแผ่และแบ่งปัน </a:t>
            </a:r>
            <a:br>
              <a:rPr lang="th-TH" smtClean="0"/>
            </a:br>
            <a:r>
              <a:rPr lang="th-TH" smtClean="0"/>
              <a:t>7. เข้าใจเรียนรู้การเป็นประชาธิปไตย อันมีพระมหากษัตริย์ทรงเป็นประมุขที่ถูกต้อง </a:t>
            </a:r>
            <a:br>
              <a:rPr lang="th-TH" smtClean="0"/>
            </a:br>
            <a:r>
              <a:rPr lang="th-TH" smtClean="0"/>
              <a:t>8. มีระเบียบวินัย เคารพกฎหมาย ผู้น้อยรู้จักการเคารพผู้ใหญ่ </a:t>
            </a:r>
            <a:br>
              <a:rPr lang="th-TH" smtClean="0"/>
            </a:br>
            <a:r>
              <a:rPr lang="th-TH" smtClean="0"/>
              <a:t>9. มีสติรู้ตัว รู้คิด รู้ทำ รู้ปฏิบัติตามพระราชดำรัสของพระบาทสมเด็จพระเจ้าอยู่หัว </a:t>
            </a:r>
            <a:br>
              <a:rPr lang="th-TH" smtClean="0"/>
            </a:br>
            <a:endParaRPr lang="th-TH" smtClean="0"/>
          </a:p>
          <a:p>
            <a:endParaRPr lang="th-TH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458200" cy="5821363"/>
          </a:xfrm>
        </p:spPr>
        <p:txBody>
          <a:bodyPr/>
          <a:lstStyle/>
          <a:p>
            <a:r>
              <a:rPr lang="th-TH" smtClean="0"/>
              <a:t>10. รู้จักดำรงตนอยู่โดยใช้หลักปรัชญาเศรษฐกิจพอเพียงตามพระราชดำรัสของ พระบาทสมเด็จพระเจ้าอยู่หัว รู้จักอดออมไว้ใช้เมื่อยามจำเป็น มีไว้พอกินพอใช้ ถ้าเหลือก็แจกจ่ายจำหน่าย และพร้อมที่จะขยายกิจการเมื่อมีความพร้อม เมื่อมีภูมิคุ้มกันที่ดี </a:t>
            </a:r>
            <a:br>
              <a:rPr lang="th-TH" smtClean="0"/>
            </a:br>
            <a:r>
              <a:rPr lang="th-TH" smtClean="0"/>
              <a:t>11. มีความเข้มแข็งทั้งร่างกาย และจิตใจ ไม่ยอมแพ้ต่ออำนาจฝ่ายต่างๆ หรือกิเลส มีความละอายเกรงกลัวต่อบาปตามหลักของศาสนา </a:t>
            </a:r>
            <a:br>
              <a:rPr lang="th-TH" smtClean="0"/>
            </a:br>
            <a:r>
              <a:rPr lang="th-TH" smtClean="0"/>
              <a:t>12. คำนึงถึงผลประโยชน์ของส่วนรวม และของชาติมากกว่าผลประโยชน์ของตนเอง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ค่านิยม หลักของคนไทย 12 ประการ </vt:lpstr>
      <vt:lpstr>Slide 2</vt:lpstr>
    </vt:vector>
  </TitlesOfParts>
  <Company>samroiwit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คุณลักษณะโรงเรียนมาตรฐานสากล</dc:title>
  <dc:creator>koob</dc:creator>
  <cp:lastModifiedBy>koob</cp:lastModifiedBy>
  <cp:revision>2</cp:revision>
  <dcterms:created xsi:type="dcterms:W3CDTF">2015-10-05T04:43:21Z</dcterms:created>
  <dcterms:modified xsi:type="dcterms:W3CDTF">2015-10-05T04:44:14Z</dcterms:modified>
</cp:coreProperties>
</file>