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DC7F-5CF8-46FF-9384-F2462567951F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8C20-ECF2-40E4-A113-C0068EC48E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DC7F-5CF8-46FF-9384-F2462567951F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8C20-ECF2-40E4-A113-C0068EC48E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DC7F-5CF8-46FF-9384-F2462567951F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8C20-ECF2-40E4-A113-C0068EC48E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DC7F-5CF8-46FF-9384-F2462567951F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8C20-ECF2-40E4-A113-C0068EC48E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DC7F-5CF8-46FF-9384-F2462567951F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8C20-ECF2-40E4-A113-C0068EC48E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DC7F-5CF8-46FF-9384-F2462567951F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8C20-ECF2-40E4-A113-C0068EC48E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DC7F-5CF8-46FF-9384-F2462567951F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8C20-ECF2-40E4-A113-C0068EC48E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DC7F-5CF8-46FF-9384-F2462567951F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8C20-ECF2-40E4-A113-C0068EC48E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DC7F-5CF8-46FF-9384-F2462567951F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8C20-ECF2-40E4-A113-C0068EC48E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DC7F-5CF8-46FF-9384-F2462567951F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8C20-ECF2-40E4-A113-C0068EC48E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DC7F-5CF8-46FF-9384-F2462567951F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8C20-ECF2-40E4-A113-C0068EC48E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4DC7F-5CF8-46FF-9384-F2462567951F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8C20-ECF2-40E4-A113-C0068EC48ED8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smtClean="0"/>
              <a:t>คุณลักษณะโรงเรียนมาตรฐานสากล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endParaRPr lang="th-TH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smtClean="0">
                <a:latin typeface="TH SarabunPSK" pitchFamily="34" charset="-34"/>
                <a:cs typeface="TH SarabunPSK" pitchFamily="34" charset="-34"/>
              </a:rPr>
              <a:t>1.ผู้เรียนมีศักยภาพเป็นพลโลก (</a:t>
            </a:r>
            <a:r>
              <a:rPr lang="en-US" b="1" smtClean="0">
                <a:latin typeface="TH SarabunPSK" pitchFamily="34" charset="-34"/>
                <a:cs typeface="TH SarabunPSK" pitchFamily="34" charset="-34"/>
              </a:rPr>
              <a:t>World Citizen) [ </a:t>
            </a:r>
            <a:r>
              <a:rPr lang="th-TH" b="1" smtClean="0">
                <a:latin typeface="TH SarabunPSK" pitchFamily="34" charset="-34"/>
                <a:cs typeface="TH SarabunPSK" pitchFamily="34" charset="-34"/>
              </a:rPr>
              <a:t>เป็นเลิศวิชาการ,สื่อสารสองภาษา, ล้ำหน้าทางความคิด , ผลิตงานอย่างสร้างสรรค์] </a:t>
            </a:r>
          </a:p>
          <a:p>
            <a:r>
              <a:rPr lang="th-TH" b="1" smtClean="0">
                <a:latin typeface="TH SarabunPSK" pitchFamily="34" charset="-34"/>
                <a:cs typeface="TH SarabunPSK" pitchFamily="34" charset="-34"/>
              </a:rPr>
              <a:t>2.การจัดการเรียนการสอนเทียบเคียงมาตรฐานสากล (</a:t>
            </a:r>
            <a:r>
              <a:rPr lang="en-US" b="1" smtClean="0">
                <a:latin typeface="TH SarabunPSK" pitchFamily="34" charset="-34"/>
                <a:cs typeface="TH SarabunPSK" pitchFamily="34" charset="-34"/>
              </a:rPr>
              <a:t>World – Class Standard) </a:t>
            </a:r>
          </a:p>
          <a:p>
            <a:r>
              <a:rPr lang="th-TH" b="1" smtClean="0">
                <a:latin typeface="TH SarabunPSK" pitchFamily="34" charset="-34"/>
                <a:cs typeface="TH SarabunPSK" pitchFamily="34" charset="-34"/>
              </a:rPr>
              <a:t>3.บริหารจัดการด้วยระบบคุณภาพ (</a:t>
            </a:r>
            <a:r>
              <a:rPr lang="en-US" b="1" smtClean="0">
                <a:latin typeface="TH SarabunPSK" pitchFamily="34" charset="-34"/>
                <a:cs typeface="TH SarabunPSK" pitchFamily="34" charset="-34"/>
              </a:rPr>
              <a:t>Quality System Management) </a:t>
            </a:r>
          </a:p>
          <a:p>
            <a:endParaRPr lang="th-TH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คุณลักษณะโรงเรียนมาตรฐานสากล</vt:lpstr>
    </vt:vector>
  </TitlesOfParts>
  <Company>samroiwit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คุณลักษณะโรงเรียนมาตรฐานสากล</dc:title>
  <dc:creator>koob</dc:creator>
  <cp:lastModifiedBy>koob</cp:lastModifiedBy>
  <cp:revision>1</cp:revision>
  <dcterms:created xsi:type="dcterms:W3CDTF">2015-10-05T04:43:21Z</dcterms:created>
  <dcterms:modified xsi:type="dcterms:W3CDTF">2015-10-05T04:43:38Z</dcterms:modified>
</cp:coreProperties>
</file>